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OOPS in JavaScript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Hariom Patel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233" y="563880"/>
            <a:ext cx="6125051" cy="64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Real-Life Example: Car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7233" y="1614011"/>
            <a:ext cx="13195935" cy="1676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myCar = new Car();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myCar.drive();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Output: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Engine started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Driving...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7233" y="3521512"/>
            <a:ext cx="13195935" cy="4144208"/>
          </a:xfrm>
          <a:prstGeom prst="roundRect">
            <a:avLst>
              <a:gd name="adj" fmla="val 207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4852" y="3529132"/>
            <a:ext cx="13180695" cy="5887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29878" y="3659624"/>
            <a:ext cx="288155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OOP Concept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228862" y="3659624"/>
            <a:ext cx="419576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Car Example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842058" y="3659624"/>
            <a:ext cx="485858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Explanation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4852" y="4117896"/>
            <a:ext cx="13180695" cy="5887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29878" y="4248388"/>
            <a:ext cx="288155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228862" y="4248388"/>
            <a:ext cx="419576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Car Design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842058" y="4248388"/>
            <a:ext cx="485858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Blueprint for any car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4852" y="4706660"/>
            <a:ext cx="13180695" cy="5887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29878" y="4837152"/>
            <a:ext cx="288155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Object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228862" y="4837152"/>
            <a:ext cx="419576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My Specific Car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842058" y="4837152"/>
            <a:ext cx="485858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real car built from the design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24852" y="5295424"/>
            <a:ext cx="13180695" cy="5887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29878" y="5425916"/>
            <a:ext cx="288155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Encapsulation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228862" y="5425916"/>
            <a:ext cx="419576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Engine Hidden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842058" y="5425916"/>
            <a:ext cx="485858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Internal mechanics are not exposed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24852" y="5884188"/>
            <a:ext cx="13180695" cy="5963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29878" y="6014680"/>
            <a:ext cx="288155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Inheritance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228862" y="6014680"/>
            <a:ext cx="4195763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ElectricCar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extends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Car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842058" y="6014680"/>
            <a:ext cx="485858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Electric car inherits basic car features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24852" y="6480572"/>
            <a:ext cx="13180695" cy="5887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29878" y="6611064"/>
            <a:ext cx="288155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Polymorphism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228862" y="6611064"/>
            <a:ext cx="419576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Different Drive Modes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842058" y="6611064"/>
            <a:ext cx="485858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Sports mode drives differently than eco mode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24852" y="7069336"/>
            <a:ext cx="13180695" cy="5887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29878" y="7199828"/>
            <a:ext cx="288155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Abstraction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228862" y="7199828"/>
            <a:ext cx="419576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Driver Presses Start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842058" y="7199828"/>
            <a:ext cx="485858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Complexity of starting engine is hidden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08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is OOP?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33236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033236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290530"/>
            <a:ext cx="5669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Object-Oriented Programming System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780949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methodology for structuring programs.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033236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3033236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Real-world Objects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780949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Code mimics entities with data &amp; behaviour.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627959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627959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4885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&amp; Functions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375672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Objects encapsulate properties (data) and methods (functions).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627959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627959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4885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375672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Clean, reusable, maintainable code.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6474"/>
            <a:ext cx="70321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OOP in JavaScript?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19488"/>
            <a:ext cx="61087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JavaScript supports both procedural and object-oriented paradigms.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49366"/>
            <a:ext cx="61087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OOP makes JavaScript powerful for large-scale applications.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463552" y="35422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Applications: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463552" y="4194334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Web Development (React, Angular)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63552" y="4636532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Backend (Node.js)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63552" y="5078730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Game Development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63552" y="5520928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Mobile App Development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8561"/>
            <a:ext cx="67652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Main Concepts of OOP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309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207347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07347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Class</a:t>
            </a:r>
            <a:endParaRPr lang="en-US" sz="2650" dirty="0"/>
          </a:p>
        </p:txBody>
      </p:sp>
      <p:sp>
        <p:nvSpPr>
          <p:cNvPr id="6" name="Shape 4"/>
          <p:cNvSpPr/>
          <p:nvPr/>
        </p:nvSpPr>
        <p:spPr>
          <a:xfrm>
            <a:off x="793790" y="29948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78860" y="303740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1530906" y="303740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</a:t>
            </a:r>
            <a:endParaRPr lang="en-US" sz="2650" dirty="0"/>
          </a:p>
        </p:txBody>
      </p:sp>
      <p:sp>
        <p:nvSpPr>
          <p:cNvPr id="9" name="Shape 7"/>
          <p:cNvSpPr/>
          <p:nvPr/>
        </p:nvSpPr>
        <p:spPr>
          <a:xfrm>
            <a:off x="793790" y="39588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78860" y="400133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530906" y="40013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Encapsulation</a:t>
            </a:r>
            <a:endParaRPr lang="en-US" sz="2650" dirty="0"/>
          </a:p>
        </p:txBody>
      </p:sp>
      <p:sp>
        <p:nvSpPr>
          <p:cNvPr id="12" name="Shape 10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496526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Inheritance</a:t>
            </a:r>
            <a:endParaRPr lang="en-US" sz="2650" dirty="0"/>
          </a:p>
        </p:txBody>
      </p:sp>
      <p:sp>
        <p:nvSpPr>
          <p:cNvPr id="15" name="Shape 13"/>
          <p:cNvSpPr/>
          <p:nvPr/>
        </p:nvSpPr>
        <p:spPr>
          <a:xfrm>
            <a:off x="793790" y="58866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78860" y="59291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59291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Polymorphism</a:t>
            </a:r>
            <a:endParaRPr lang="en-US" sz="2650" dirty="0"/>
          </a:p>
        </p:txBody>
      </p:sp>
      <p:sp>
        <p:nvSpPr>
          <p:cNvPr id="18" name="Shape 16"/>
          <p:cNvSpPr/>
          <p:nvPr/>
        </p:nvSpPr>
        <p:spPr>
          <a:xfrm>
            <a:off x="793790" y="68506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878860" y="689312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1530906" y="68931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Abstraction</a:t>
            </a:r>
            <a:endParaRPr lang="en-US" sz="2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78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Class &amp; Object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3360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Class: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7857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Blueprint or template.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7542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Object: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40275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 entity created from a class.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110859"/>
            <a:ext cx="6244709" cy="3697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Person {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constructor(name, age) {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this.name = name;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this.age = age;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greet() {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console.log(`Hello, my name is ${this.name}`);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267688"/>
            <a:ext cx="13042821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person1 = new Person("Hariom", 22);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person1.greet();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// Output: Hello, my name is Hariom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071" y="447913"/>
            <a:ext cx="4072652" cy="509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Encapsulation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0071" y="1347907"/>
            <a:ext cx="6546413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Hiding internal details, exposing only necessary functionality.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70071" y="1754981"/>
            <a:ext cx="654641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Achieved with private fields (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 and public methods.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071" y="2206347"/>
            <a:ext cx="6546413" cy="654641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1535" y="1347907"/>
            <a:ext cx="6546413" cy="292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BankAccount {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#balance = 0;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deposit(amount) {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this.#balance += amount;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getBalance() {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return this.#balance;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}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311" y="456009"/>
            <a:ext cx="4145518" cy="518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Inheritance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0311" y="1372076"/>
            <a:ext cx="653260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One class acquires properties and methods from another.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0311" y="1786533"/>
            <a:ext cx="653260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Promotes code reuse and hierarchy.</a:t>
            </a:r>
            <a:endParaRPr lang="en-US" sz="1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311" y="2238256"/>
            <a:ext cx="6532602" cy="653260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5107" y="1372076"/>
            <a:ext cx="6532602" cy="4070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acc = new BankAccount();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acc.deposit(1000);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console.log(acc.getBalance()); // 1000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Animal {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speak() {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console.log("Animal speaks");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Dog extends Animal {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bark() {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console.log("Dog barks");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}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659" y="552807"/>
            <a:ext cx="5026343" cy="628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Polymorphism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3659" y="1583174"/>
            <a:ext cx="13223081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"Many Forms": Same method behaves differently based on context.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03659" y="2331958"/>
            <a:ext cx="4090630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Run-Time Polymorphism: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703659" y="2909888"/>
            <a:ext cx="6366272" cy="4587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d = new Dog();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d.speak(); // Animal speaks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d.bark(); // Dog barks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Shape {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draw() { console.log("Drawing shape"); }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Circle extends Shape {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draw() { console.log("Drawing circle"); }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s = new Circle();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s.draw(); // Drawing circle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68089" y="2331958"/>
            <a:ext cx="6366272" cy="753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Compile-Time Polymorphism (Simulated):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7568089" y="3286839"/>
            <a:ext cx="6366272" cy="32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greet(name, age) {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if (age) {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console.log(`Hello ${name}, Age: ${age}`);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 else {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console.log(`Hello ${name}`);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greet("Hariom"); // Hello Hariom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greet("Hariom", 22); // Hello Hariom, Age: 22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503" y="468630"/>
            <a:ext cx="4261128" cy="532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Abstraction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6503" y="1410176"/>
            <a:ext cx="651081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Hiding complex implementation details, showing only essential functionalities.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503" y="1874639"/>
            <a:ext cx="6510814" cy="65108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0703" y="1410176"/>
            <a:ext cx="6510814" cy="278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Car {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startEngine() {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console.log("Engine started");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drive() {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this.startEngine();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console.log("Driving...");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}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2025-07-29T14:48:50Z</dcterms:created>
  <dcterms:modified xsi:type="dcterms:W3CDTF">2025-07-29T14:48:50Z</dcterms:modified>
</cp:coreProperties>
</file>